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6" r:id="rId4"/>
    <p:sldId id="277" r:id="rId5"/>
    <p:sldId id="286" r:id="rId6"/>
    <p:sldId id="287" r:id="rId7"/>
    <p:sldId id="288" r:id="rId8"/>
    <p:sldId id="289" r:id="rId9"/>
    <p:sldId id="290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DEF0F-1E9A-1A4D-8194-B0E67EEFB454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0C92D-AC9A-2640-807C-07339161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8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www.careerchoices.com</a:t>
            </a:r>
            <a:r>
              <a:rPr lang="en-US" dirty="0" smtClean="0"/>
              <a:t>/lounge/</a:t>
            </a:r>
            <a:r>
              <a:rPr lang="en-US" dirty="0" err="1" smtClean="0"/>
              <a:t>cupboard_videos.html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0C92D-AC9A-2640-807C-073391615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5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-PDxEd6qMj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/>
              <a:t>Section 2:  What Do I Want?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6000" dirty="0" smtClean="0">
                <a:solidFill>
                  <a:schemeClr val="tx2"/>
                </a:solidFill>
              </a:rPr>
              <a:t>Lifestyles </a:t>
            </a:r>
            <a:r>
              <a:rPr lang="en-US" sz="6000" dirty="0">
                <a:solidFill>
                  <a:schemeClr val="tx2"/>
                </a:solidFill>
              </a:rPr>
              <a:t>of the </a:t>
            </a:r>
            <a:endParaRPr lang="en-US" sz="6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6000" dirty="0">
                <a:solidFill>
                  <a:schemeClr val="tx2"/>
                </a:solidFill>
              </a:rPr>
              <a:t> </a:t>
            </a:r>
            <a:r>
              <a:rPr lang="en-US" sz="6000" dirty="0" smtClean="0">
                <a:solidFill>
                  <a:schemeClr val="tx2"/>
                </a:solidFill>
              </a:rPr>
              <a:t>  Satisfied </a:t>
            </a:r>
            <a:r>
              <a:rPr lang="en-US" sz="6000" dirty="0">
                <a:solidFill>
                  <a:schemeClr val="tx2"/>
                </a:solidFill>
              </a:rPr>
              <a:t>and Content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Activity 59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Life </a:t>
            </a:r>
            <a:r>
              <a:rPr lang="en-US" sz="4400" dirty="0">
                <a:solidFill>
                  <a:schemeClr val="tx2"/>
                </a:solidFill>
              </a:rPr>
              <a:t>Satisfaction is a process!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3600" dirty="0"/>
          </a:p>
          <a:p>
            <a:pPr lvl="1"/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 smtClean="0"/>
              <a:t>What Do I Want </a:t>
            </a:r>
            <a:r>
              <a:rPr lang="en-US" sz="4800" b="1" i="1" u="sng" dirty="0" smtClean="0"/>
              <a:t>Now</a:t>
            </a:r>
            <a:r>
              <a:rPr lang="en-US" sz="4800" b="1" u="sng" dirty="0" smtClean="0"/>
              <a:t>? 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824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To paraphrase Mick </a:t>
            </a:r>
            <a:r>
              <a:rPr lang="en-US" sz="3600" dirty="0" err="1">
                <a:solidFill>
                  <a:schemeClr val="tx2"/>
                </a:solidFill>
              </a:rPr>
              <a:t>Jagger</a:t>
            </a:r>
            <a:r>
              <a:rPr lang="en-US" sz="3600" dirty="0">
                <a:solidFill>
                  <a:schemeClr val="tx2"/>
                </a:solidFill>
              </a:rPr>
              <a:t>, “You can’t get what you want ‘till you get what you need.”</a:t>
            </a:r>
          </a:p>
          <a:p>
            <a:r>
              <a:rPr lang="en-US" sz="3600" dirty="0">
                <a:solidFill>
                  <a:schemeClr val="tx2"/>
                </a:solidFill>
              </a:rPr>
              <a:t>The psychologist Abraham Maslow developed what has come to be called the Maslow Triangle.</a:t>
            </a:r>
          </a:p>
          <a:p>
            <a:r>
              <a:rPr lang="en-US" sz="3600" dirty="0">
                <a:solidFill>
                  <a:schemeClr val="tx2"/>
                </a:solidFill>
              </a:rPr>
              <a:t>It graphically illustrates the hierarchy of human needs.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b="1" dirty="0" smtClean="0"/>
              <a:t>Welcome to Chapter 3!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hlinkClick r:id="rId3"/>
              </a:rPr>
              <a:t>Ch. 3 Dane Blanton Video </a:t>
            </a:r>
            <a:endParaRPr lang="en-US" sz="5400" dirty="0"/>
          </a:p>
          <a:p>
            <a:pPr marL="0" indent="0"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Maslow’s Triangle</a:t>
            </a:r>
            <a:endParaRPr lang="en-US" b="1" u="sng" dirty="0"/>
          </a:p>
        </p:txBody>
      </p:sp>
      <p:pic>
        <p:nvPicPr>
          <p:cNvPr id="4" name="Content Placeholder 3" descr="Maslow's Pyramid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6498" r="-56498"/>
          <a:stretch>
            <a:fillRect/>
          </a:stretch>
        </p:blipFill>
        <p:spPr>
          <a:xfrm>
            <a:off x="457200" y="1793875"/>
            <a:ext cx="8229600" cy="4213225"/>
          </a:xfrm>
        </p:spPr>
      </p:pic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First Need:  Physiological.  In other words. . . Survival!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We must have food, water, clothing, and shelter.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Content Placeholder 6" descr="Maslow's Pyramid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48" r="1348"/>
          <a:stretch>
            <a:fillRect/>
          </a:stretch>
        </p:blipFill>
        <p:spPr>
          <a:xfrm>
            <a:off x="3437173" y="2133600"/>
            <a:ext cx="3474533" cy="3733800"/>
          </a:xfrm>
        </p:spPr>
      </p:pic>
      <p:sp>
        <p:nvSpPr>
          <p:cNvPr id="6" name="Right Arrow 5"/>
          <p:cNvSpPr/>
          <p:nvPr/>
        </p:nvSpPr>
        <p:spPr>
          <a:xfrm>
            <a:off x="739847" y="5140517"/>
            <a:ext cx="16764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5167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Second Need:  Safety and Security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The first two levels deal only with physical and emotional survival.</a:t>
            </a:r>
          </a:p>
          <a:p>
            <a:r>
              <a:rPr lang="en-US" sz="4400" dirty="0">
                <a:solidFill>
                  <a:schemeClr val="tx2"/>
                </a:solidFill>
              </a:rPr>
              <a:t>If a person is at either of these levels, it’s not a satisfying way to live life.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They are struggling to survive… only living for basic survival.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Content Placeholder 6" descr="Maslow's Pyramid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48" r="1348"/>
          <a:stretch>
            <a:fillRect/>
          </a:stretch>
        </p:blipFill>
        <p:spPr/>
      </p:pic>
      <p:sp>
        <p:nvSpPr>
          <p:cNvPr id="6" name="Right Arrow 5"/>
          <p:cNvSpPr/>
          <p:nvPr/>
        </p:nvSpPr>
        <p:spPr>
          <a:xfrm>
            <a:off x="4407408" y="4800600"/>
            <a:ext cx="523438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3303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Third Need:  A Sense of Belonging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 need to feel connected to others.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Dependent upon people.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Content Placeholder 6" descr="Maslow's Pyramid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48" r="1348"/>
          <a:stretch>
            <a:fillRect/>
          </a:stretch>
        </p:blipFill>
        <p:spPr/>
      </p:pic>
      <p:sp>
        <p:nvSpPr>
          <p:cNvPr id="6" name="Right Arrow 5"/>
          <p:cNvSpPr/>
          <p:nvPr/>
        </p:nvSpPr>
        <p:spPr>
          <a:xfrm>
            <a:off x="3003485" y="3954058"/>
            <a:ext cx="1927361" cy="533400"/>
          </a:xfrm>
          <a:prstGeom prst="rightArrow">
            <a:avLst>
              <a:gd name="adj1" fmla="val 65115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2399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Fourth Need:  Esteem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We want others to feel that we are worthy of respect.</a:t>
            </a:r>
          </a:p>
          <a:p>
            <a:r>
              <a:rPr lang="en-US" sz="3600" dirty="0">
                <a:solidFill>
                  <a:schemeClr val="tx2"/>
                </a:solidFill>
              </a:rPr>
              <a:t>We also want to respect ourselves.</a:t>
            </a:r>
          </a:p>
          <a:p>
            <a:r>
              <a:rPr lang="en-US" sz="3600" dirty="0">
                <a:solidFill>
                  <a:schemeClr val="tx2"/>
                </a:solidFill>
              </a:rPr>
              <a:t>Thinking about what we want rather than what we need.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Content Placeholder 6" descr="Maslow's Pyramid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48" r="1348"/>
          <a:stretch>
            <a:fillRect/>
          </a:stretch>
        </p:blipFill>
        <p:spPr/>
      </p:pic>
      <p:sp>
        <p:nvSpPr>
          <p:cNvPr id="6" name="Right Arrow 5"/>
          <p:cNvSpPr/>
          <p:nvPr/>
        </p:nvSpPr>
        <p:spPr>
          <a:xfrm>
            <a:off x="4511421" y="3208295"/>
            <a:ext cx="838849" cy="533400"/>
          </a:xfrm>
          <a:prstGeom prst="rightArrow">
            <a:avLst>
              <a:gd name="adj1" fmla="val 65115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2996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Fifth Need:  Self Actualization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People who have done what they set out to accomplish, who have reached their goals.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Not many reach this point, and not everyone stays there.</a:t>
            </a:r>
          </a:p>
        </p:txBody>
      </p:sp>
      <p:pic>
        <p:nvPicPr>
          <p:cNvPr id="5" name="Content Placeholder 6" descr="Maslow's Pyramid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48" r="1348"/>
          <a:stretch>
            <a:fillRect/>
          </a:stretch>
        </p:blipFill>
        <p:spPr/>
      </p:pic>
      <p:sp>
        <p:nvSpPr>
          <p:cNvPr id="6" name="Right Arrow 5"/>
          <p:cNvSpPr/>
          <p:nvPr/>
        </p:nvSpPr>
        <p:spPr>
          <a:xfrm>
            <a:off x="4930845" y="2200507"/>
            <a:ext cx="838849" cy="533400"/>
          </a:xfrm>
          <a:prstGeom prst="rightArrow">
            <a:avLst>
              <a:gd name="adj1" fmla="val 65115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1781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390</TotalTime>
  <Words>251</Words>
  <Application>Microsoft Macintosh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Section 2:  What Do I Want?</vt:lpstr>
      <vt:lpstr>What Do I Want Now? </vt:lpstr>
      <vt:lpstr>Welcome to Chapter 3!</vt:lpstr>
      <vt:lpstr>Maslow’s Triangle</vt:lpstr>
      <vt:lpstr>First Need:  Physiological.  In other words. . . Survival!</vt:lpstr>
      <vt:lpstr>Second Need:  Safety and Security</vt:lpstr>
      <vt:lpstr>Third Need:  A Sense of Belonging</vt:lpstr>
      <vt:lpstr>Fourth Need:  Esteem</vt:lpstr>
      <vt:lpstr>Fifth Need:  Self Actualization</vt:lpstr>
      <vt:lpstr>Activity 59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83</cp:revision>
  <dcterms:created xsi:type="dcterms:W3CDTF">2019-07-07T21:23:27Z</dcterms:created>
  <dcterms:modified xsi:type="dcterms:W3CDTF">2019-07-28T20:12:46Z</dcterms:modified>
</cp:coreProperties>
</file>